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81" r:id="rId5"/>
    <p:sldId id="364" r:id="rId6"/>
    <p:sldId id="395" r:id="rId7"/>
    <p:sldId id="432" r:id="rId8"/>
    <p:sldId id="43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04F05-9E81-4FA6-8CBD-B99E876DCBF2}" v="2" dt="2025-06-10T07:10:26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222" autoAdjust="0"/>
  </p:normalViewPr>
  <p:slideViewPr>
    <p:cSldViewPr snapToGrid="0">
      <p:cViewPr varScale="1">
        <p:scale>
          <a:sx n="100" d="100"/>
          <a:sy n="100" d="100"/>
        </p:scale>
        <p:origin x="99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6B904F05-9E81-4FA6-8CBD-B99E876DCBF2}"/>
    <pc:docChg chg="undo custSel addSld delSld modSld">
      <pc:chgData name="Ben Nienhuis" userId="2c6c04f1-77c7-44b5-a463-93386779ab63" providerId="ADAL" clId="{6B904F05-9E81-4FA6-8CBD-B99E876DCBF2}" dt="2025-06-10T07:10:28.657" v="160" actId="1076"/>
      <pc:docMkLst>
        <pc:docMk/>
      </pc:docMkLst>
      <pc:sldChg chg="modSp mod">
        <pc:chgData name="Ben Nienhuis" userId="2c6c04f1-77c7-44b5-a463-93386779ab63" providerId="ADAL" clId="{6B904F05-9E81-4FA6-8CBD-B99E876DCBF2}" dt="2025-06-10T07:04:28.399" v="1" actId="13926"/>
        <pc:sldMkLst>
          <pc:docMk/>
          <pc:sldMk cId="963201936" sldId="364"/>
        </pc:sldMkLst>
        <pc:spChg chg="mod">
          <ac:chgData name="Ben Nienhuis" userId="2c6c04f1-77c7-44b5-a463-93386779ab63" providerId="ADAL" clId="{6B904F05-9E81-4FA6-8CBD-B99E876DCBF2}" dt="2025-06-10T07:04:28.399" v="1" actId="13926"/>
          <ac:spMkLst>
            <pc:docMk/>
            <pc:sldMk cId="963201936" sldId="364"/>
            <ac:spMk id="7" creationId="{21B2D228-5EE1-45E4-AAE7-83C454BA19BB}"/>
          </ac:spMkLst>
        </pc:spChg>
      </pc:sldChg>
      <pc:sldChg chg="addSp delSp modSp mod">
        <pc:chgData name="Ben Nienhuis" userId="2c6c04f1-77c7-44b5-a463-93386779ab63" providerId="ADAL" clId="{6B904F05-9E81-4FA6-8CBD-B99E876DCBF2}" dt="2025-06-10T07:10:28.657" v="160" actId="1076"/>
        <pc:sldMkLst>
          <pc:docMk/>
          <pc:sldMk cId="2496845369" sldId="395"/>
        </pc:sldMkLst>
        <pc:spChg chg="add del mod">
          <ac:chgData name="Ben Nienhuis" userId="2c6c04f1-77c7-44b5-a463-93386779ab63" providerId="ADAL" clId="{6B904F05-9E81-4FA6-8CBD-B99E876DCBF2}" dt="2025-06-10T07:09:29.250" v="158" actId="20577"/>
          <ac:spMkLst>
            <pc:docMk/>
            <pc:sldMk cId="2496845369" sldId="395"/>
            <ac:spMk id="7" creationId="{21B2D228-5EE1-45E4-AAE7-83C454BA19BB}"/>
          </ac:spMkLst>
        </pc:spChg>
        <pc:picChg chg="del">
          <ac:chgData name="Ben Nienhuis" userId="2c6c04f1-77c7-44b5-a463-93386779ab63" providerId="ADAL" clId="{6B904F05-9E81-4FA6-8CBD-B99E876DCBF2}" dt="2025-06-10T07:09:25.056" v="156" actId="478"/>
          <ac:picMkLst>
            <pc:docMk/>
            <pc:sldMk cId="2496845369" sldId="395"/>
            <ac:picMk id="2" creationId="{ADCED8B5-9AD3-8A1B-E284-CFFFDB5F1955}"/>
          </ac:picMkLst>
        </pc:picChg>
        <pc:picChg chg="add mod">
          <ac:chgData name="Ben Nienhuis" userId="2c6c04f1-77c7-44b5-a463-93386779ab63" providerId="ADAL" clId="{6B904F05-9E81-4FA6-8CBD-B99E876DCBF2}" dt="2025-06-10T07:10:28.657" v="160" actId="1076"/>
          <ac:picMkLst>
            <pc:docMk/>
            <pc:sldMk cId="2496845369" sldId="395"/>
            <ac:picMk id="5" creationId="{59D71909-F31C-135A-7838-91C39E20A83D}"/>
          </ac:picMkLst>
        </pc:picChg>
      </pc:sldChg>
      <pc:sldChg chg="add">
        <pc:chgData name="Ben Nienhuis" userId="2c6c04f1-77c7-44b5-a463-93386779ab63" providerId="ADAL" clId="{6B904F05-9E81-4FA6-8CBD-B99E876DCBF2}" dt="2025-06-10T07:06:48.975" v="81"/>
        <pc:sldMkLst>
          <pc:docMk/>
          <pc:sldMk cId="420617954" sldId="432"/>
        </pc:sldMkLst>
      </pc:sldChg>
      <pc:sldChg chg="del">
        <pc:chgData name="Ben Nienhuis" userId="2c6c04f1-77c7-44b5-a463-93386779ab63" providerId="ADAL" clId="{6B904F05-9E81-4FA6-8CBD-B99E876DCBF2}" dt="2025-06-10T07:05:54.160" v="78" actId="47"/>
        <pc:sldMkLst>
          <pc:docMk/>
          <pc:sldMk cId="45864235" sldId="439"/>
        </pc:sldMkLst>
      </pc:sldChg>
      <pc:sldChg chg="del">
        <pc:chgData name="Ben Nienhuis" userId="2c6c04f1-77c7-44b5-a463-93386779ab63" providerId="ADAL" clId="{6B904F05-9E81-4FA6-8CBD-B99E876DCBF2}" dt="2025-06-10T07:05:57.381" v="79" actId="47"/>
        <pc:sldMkLst>
          <pc:docMk/>
          <pc:sldMk cId="2652648414" sldId="440"/>
        </pc:sldMkLst>
      </pc:sldChg>
      <pc:sldChg chg="del">
        <pc:chgData name="Ben Nienhuis" userId="2c6c04f1-77c7-44b5-a463-93386779ab63" providerId="ADAL" clId="{6B904F05-9E81-4FA6-8CBD-B99E876DCBF2}" dt="2025-06-10T07:06:14.181" v="80" actId="47"/>
        <pc:sldMkLst>
          <pc:docMk/>
          <pc:sldMk cId="863935388" sldId="4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0151-8F34-4187-914F-64757FB045EA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658-D67C-406B-94AD-86F6B9C651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0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2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4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97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10-6-2025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E313244-CB29-B637-ADD7-89B3088E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18" y="813473"/>
            <a:ext cx="5285348" cy="1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LES PROGRAMMA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1796670" y="1693242"/>
            <a:ext cx="9408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21-05 Aftrap project</a:t>
            </a:r>
          </a:p>
          <a:p>
            <a:r>
              <a:rPr lang="nl-NL" sz="2400" dirty="0"/>
              <a:t>28-05 Resources</a:t>
            </a:r>
          </a:p>
          <a:p>
            <a:r>
              <a:rPr lang="nl-NL" sz="2400" dirty="0"/>
              <a:t>04-06 Teeltplan</a:t>
            </a:r>
          </a:p>
          <a:p>
            <a:r>
              <a:rPr lang="nl-NL" sz="2400" dirty="0">
                <a:highlight>
                  <a:srgbClr val="FFFF00"/>
                </a:highlight>
              </a:rPr>
              <a:t>11-06 Ontwerpen</a:t>
            </a:r>
          </a:p>
          <a:p>
            <a:r>
              <a:rPr lang="nl-NL" sz="2400" dirty="0"/>
              <a:t>18-06 Afronden tekenen en teeltplan</a:t>
            </a:r>
          </a:p>
          <a:p>
            <a:r>
              <a:rPr lang="nl-NL" sz="2400" dirty="0"/>
              <a:t>25-06 Poster Presentaties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0AEB1F-AD43-9994-C630-E5641221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218" y="4229653"/>
            <a:ext cx="2902324" cy="21336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C120FC7-60BD-EFF2-95FF-0CA17F0E5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06" y="4616070"/>
            <a:ext cx="2536156" cy="10973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924ACD4-56E1-545D-C6C2-426B98C5D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69" y="4564364"/>
            <a:ext cx="2231355" cy="1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1B2D228-5EE1-45E4-AAE7-83C454BA19BB}"/>
              </a:ext>
            </a:extLst>
          </p:cNvPr>
          <p:cNvSpPr txBox="1"/>
          <p:nvPr/>
        </p:nvSpPr>
        <p:spPr>
          <a:xfrm>
            <a:off x="2133149" y="1203443"/>
            <a:ext cx="78563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01</a:t>
            </a:r>
          </a:p>
          <a:p>
            <a:endParaRPr lang="nl-NL" sz="2400" dirty="0"/>
          </a:p>
          <a:p>
            <a:r>
              <a:rPr lang="nl-NL" sz="2400" dirty="0"/>
              <a:t>Deze 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Ga naar resources en zoek materialen en plantmateriaal, winkelinrichting.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Maak hier een A3 van met foto’s en laat ruimte over voor een schets.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F8D840-8305-41A5-6472-377C5DF0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06" y="558916"/>
            <a:ext cx="2529987" cy="10963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88E0BD-0831-5611-EC8E-A1A60966A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593" y="607487"/>
            <a:ext cx="2037557" cy="10477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9D71909-F31C-135A-7838-91C39E20A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4278929"/>
            <a:ext cx="1905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>
            <a:extLst>
              <a:ext uri="{FF2B5EF4-FFF2-40B4-BE49-F238E27FC236}">
                <a16:creationId xmlns:a16="http://schemas.microsoft.com/office/drawing/2014/main" id="{FB27690B-6224-41DC-92BC-045A76227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16" y="2204883"/>
            <a:ext cx="8534400" cy="341337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nl-NL" sz="3800" dirty="0">
                <a:solidFill>
                  <a:schemeClr val="tx1"/>
                </a:solidFill>
              </a:rPr>
              <a:t>Resources:</a:t>
            </a:r>
          </a:p>
          <a:p>
            <a:pPr algn="l"/>
            <a:endParaRPr lang="nl-NL" sz="38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Kassen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Machines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Bouwmaterialen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Winkelinventaris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Zaden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Bomen en planten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Verpakking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Promotiemateriaal</a:t>
            </a:r>
          </a:p>
          <a:p>
            <a:pPr marL="457200" indent="-457200" algn="l">
              <a:buAutoNum type="arabicPeriod"/>
            </a:pPr>
            <a:r>
              <a:rPr lang="nl-NL" sz="3800" dirty="0">
                <a:solidFill>
                  <a:schemeClr val="tx1"/>
                </a:solidFill>
              </a:rPr>
              <a:t>Restaurant</a:t>
            </a:r>
          </a:p>
          <a:p>
            <a:pPr marL="457200" indent="-457200" algn="l">
              <a:buAutoNum type="arabicPeriod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CC93F1E-2146-EABD-B01D-8CF73795F0B3}"/>
              </a:ext>
            </a:extLst>
          </p:cNvPr>
          <p:cNvSpPr txBox="1">
            <a:spLocks/>
          </p:cNvSpPr>
          <p:nvPr/>
        </p:nvSpPr>
        <p:spPr>
          <a:xfrm>
            <a:off x="818706" y="1239745"/>
            <a:ext cx="9785383" cy="4179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z="2700" i="1" dirty="0"/>
              <a:t>Project Circulaire Kwekerij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EFDF5F4-D17E-6715-824A-B41B956E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2" y="351342"/>
            <a:ext cx="2536156" cy="10973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7E8081-A126-7ACE-BE20-C46AB57FF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224" y="395979"/>
            <a:ext cx="2036240" cy="10486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BA81D94-5A52-EF04-08AB-462268ADB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131" y="1688526"/>
            <a:ext cx="2686190" cy="10622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962760-5D1E-A06B-8C95-C1A5191E1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234" y="1657689"/>
            <a:ext cx="3482002" cy="9711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F683B5-3ED6-87DB-3934-86F770C29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900" y="3015215"/>
            <a:ext cx="2515096" cy="82756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E019DA-8DDC-BD7F-EA9A-150BE61E0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424" y="2883853"/>
            <a:ext cx="2705101" cy="82757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C8A64E9-51D7-8E4C-5A13-BBB27B231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6897" y="3927073"/>
            <a:ext cx="2705101" cy="92581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3F66FE6-9AE9-47E1-3514-1FD01D4CB9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3514" y="3911569"/>
            <a:ext cx="3990575" cy="82757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6823AF1-C9EC-A413-59F6-82DA0F0118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5021" y="5128861"/>
            <a:ext cx="2610099" cy="97878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247526-2CF0-A794-914D-01215CA8EE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2905" y="4936652"/>
            <a:ext cx="1963665" cy="11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>
            <a:extLst>
              <a:ext uri="{FF2B5EF4-FFF2-40B4-BE49-F238E27FC236}">
                <a16:creationId xmlns:a16="http://schemas.microsoft.com/office/drawing/2014/main" id="{FB27690B-6224-41DC-92BC-045A76227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552700"/>
            <a:ext cx="8534400" cy="17526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40BFCC-9B7C-2AE4-C9F8-6E1F6FA4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75" y="2141625"/>
            <a:ext cx="7004050" cy="43826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9471CF-0E89-77B4-F3BB-E617D7D0C901}"/>
              </a:ext>
            </a:extLst>
          </p:cNvPr>
          <p:cNvSpPr txBox="1"/>
          <p:nvPr/>
        </p:nvSpPr>
        <p:spPr>
          <a:xfrm>
            <a:off x="9753600" y="5202756"/>
            <a:ext cx="23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Teams klaar?</a:t>
            </a:r>
          </a:p>
          <a:p>
            <a:r>
              <a:rPr lang="nl-NL" sz="2400" dirty="0"/>
              <a:t>Bouwen maar!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84386F3-4E68-8033-1E3E-587AEE01ED90}"/>
              </a:ext>
            </a:extLst>
          </p:cNvPr>
          <p:cNvSpPr txBox="1">
            <a:spLocks/>
          </p:cNvSpPr>
          <p:nvPr/>
        </p:nvSpPr>
        <p:spPr>
          <a:xfrm>
            <a:off x="818706" y="1239745"/>
            <a:ext cx="9785383" cy="4179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z="2700" i="1" dirty="0"/>
              <a:t>Project Circulaire Kwekerij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560AC4-253A-A4D3-0CC6-7FA24B432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06" y="558916"/>
            <a:ext cx="2529987" cy="109632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1FF8C72-899B-4EE8-26F6-020AAD464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593" y="607487"/>
            <a:ext cx="2037557" cy="10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807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5BE10315-6621-4603-BCB1-7813A36D2C47}" vid="{864B3A44-6AB3-4355-99FE-34D5E48377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FE22F-062F-4228-9E2D-D7BFACEAD89F}">
  <ds:schemaRefs>
    <ds:schemaRef ds:uri="http://purl.org/dc/elements/1.1/"/>
    <ds:schemaRef ds:uri="82ac19c3-1cff-4f70-a585-2de21a3866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915d7cad-3e71-4cea-95bb-ac32222adf06"/>
    <ds:schemaRef ds:uri="http://www.w3.org/XML/1998/namespace"/>
    <ds:schemaRef ds:uri="http://purl.org/dc/dcmitype/"/>
    <ds:schemaRef ds:uri="2cb1c85b-b197-48cd-8bb1-fe9e9ee0096b"/>
    <ds:schemaRef ds:uri="414a8a67-acf6-4b09-bb49-f84330b442d7"/>
  </ds:schemaRefs>
</ds:datastoreItem>
</file>

<file path=customXml/itemProps2.xml><?xml version="1.0" encoding="utf-8"?>
<ds:datastoreItem xmlns:ds="http://schemas.openxmlformats.org/officeDocument/2006/customXml" ds:itemID="{AA041B0F-429E-4AA2-9A6E-21B76EAD42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FD3721-8CD2-4556-8B66-71B911715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414a8a67-acf6-4b09-bb49-f84330b442d7"/>
    <ds:schemaRef ds:uri="5ad07612-1080-49cf-8fb2-28e7c3022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3378</TotalTime>
  <Words>79</Words>
  <Application>Microsoft Office PowerPoint</Application>
  <PresentationFormat>Breedbeeld</PresentationFormat>
  <Paragraphs>33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Kantoorthema</vt:lpstr>
      <vt:lpstr>PowerPoint-presentatie</vt:lpstr>
      <vt:lpstr>LES PROGRAMMA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Ben Nienhuis</cp:lastModifiedBy>
  <cp:revision>121</cp:revision>
  <dcterms:created xsi:type="dcterms:W3CDTF">2019-11-11T11:58:32Z</dcterms:created>
  <dcterms:modified xsi:type="dcterms:W3CDTF">2025-06-10T07:10:34Z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MediaServiceImageTags">
    <vt:lpwstr/>
  </property>
</Properties>
</file>